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6" autoAdjust="0"/>
    <p:restoredTop sz="94660"/>
  </p:normalViewPr>
  <p:slideViewPr>
    <p:cSldViewPr>
      <p:cViewPr varScale="1">
        <p:scale>
          <a:sx n="107" d="100"/>
          <a:sy n="107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253D21-7B1B-4B36-A3CD-642FDC961BC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2C3E71-6282-4579-B675-E23762A6B74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Adobe Garamond Pro" pitchFamily="18" charset="-18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vine.com/houseofthevine.html" TargetMode="External"/><Relationship Id="rId2" Type="http://schemas.openxmlformats.org/officeDocument/2006/relationships/hyperlink" Target="http://www.purposegames.com/game/villa-romana-quiz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DiqKUzSeZ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480048" cy="115212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6600" cap="none" dirty="0">
                <a:ln/>
                <a:solidFill>
                  <a:schemeClr val="accent3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DOMUS - INSULA - VILLA</a:t>
            </a:r>
            <a:r>
              <a:rPr lang="hr-HR" sz="6600" cap="none" dirty="0" smtClean="0">
                <a:ln/>
                <a:solidFill>
                  <a:schemeClr val="accent3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hr-HR" sz="6600" cap="none" dirty="0" smtClean="0">
                <a:ln/>
                <a:solidFill>
                  <a:schemeClr val="accent3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</a:br>
            <a:r>
              <a:rPr lang="hr-HR" sz="6600" cap="none" dirty="0" smtClean="0">
                <a:ln/>
                <a:solidFill>
                  <a:schemeClr val="accent3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hr-HR" sz="6600" cap="none" dirty="0" smtClean="0">
                <a:ln/>
                <a:solidFill>
                  <a:schemeClr val="accent3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</a:br>
            <a:endParaRPr lang="hr-HR" sz="6600" cap="none" dirty="0">
              <a:ln/>
              <a:solidFill>
                <a:schemeClr val="accent3"/>
              </a:solidFill>
              <a:effectLst/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80048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1200" dirty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hr-HR" sz="1200" dirty="0" smtClean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www.purposegames.com/game/villa-romana-quiz</a:t>
            </a:r>
            <a:endParaRPr lang="hr-HR" sz="1200" dirty="0" smtClean="0">
              <a:ln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1200" dirty="0">
              <a:ln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200" dirty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hr-HR" sz="1200" dirty="0" smtClean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www.ancientvine.com/houseofthevine.html</a:t>
            </a:r>
            <a:endParaRPr lang="hr-HR" sz="1200" dirty="0" smtClean="0">
              <a:ln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1200" dirty="0" smtClean="0">
              <a:ln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200" dirty="0" smtClean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1200" dirty="0" smtClean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200" dirty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hr-HR" sz="1200" dirty="0" smtClean="0">
                <a:ln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www.youtube.com/watch?v=gDiqKUzSeZM</a:t>
            </a:r>
            <a:endParaRPr lang="hr-HR" sz="1200" dirty="0" smtClean="0">
              <a:ln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3463280"/>
            <a:ext cx="491576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6EA0B0"/>
              </a:buClr>
              <a:buSzPct val="80000"/>
            </a:pPr>
            <a:endParaRPr lang="hr-HR" sz="1200" dirty="0" smtClean="0">
              <a:ln/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spcBef>
                <a:spcPct val="20000"/>
              </a:spcBef>
              <a:buClr>
                <a:srgbClr val="6EA0B0"/>
              </a:buClr>
              <a:buSzPct val="80000"/>
            </a:pPr>
            <a:endParaRPr lang="hr-HR" sz="1200" dirty="0">
              <a:ln/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9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4400" b="1" dirty="0" smtClean="0">
                <a:ln/>
                <a:solidFill>
                  <a:schemeClr val="accent3"/>
                </a:solidFill>
              </a:rPr>
              <a:t>PERISTYLUM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http://www.ancientvine.com/avimage/DOMUS/peri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47" y="1052736"/>
            <a:ext cx="6411095" cy="49275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0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LATRINA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240000" cy="4270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0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r-HR" dirty="0" smtClean="0"/>
              <a:t>INSULA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285" y="1600200"/>
            <a:ext cx="5903430" cy="4525963"/>
          </a:xfrm>
          <a:prstGeom prst="rect">
            <a:avLst/>
          </a:prstGeom>
          <a:noFill/>
          <a:ln>
            <a:noFill/>
          </a:ln>
          <a:effectLst>
            <a:glow rad="8509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1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ulae; apartment-like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498232" cy="56401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r-HR" dirty="0" smtClean="0"/>
              <a:t>VILLA RUSTICA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02518" cy="4120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age.slidesharecdn.com/romanhouses-140114131740-phpapp01/95/the-houses-in-the-acient-rome-35-638.jpg?cb=1389727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2262"/>
            <a:ext cx="7323786" cy="5498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" pitchFamily="18" charset="-18"/>
              </a:rPr>
              <a:t>VILLA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" pitchFamily="18" charset="-18"/>
              </a:rPr>
              <a:t>SUBURBANA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aramond Pro" pitchFamily="18" charset="-18"/>
            </a:endParaRPr>
          </a:p>
        </p:txBody>
      </p:sp>
      <p:pic>
        <p:nvPicPr>
          <p:cNvPr id="5122" name="Picture 2" descr="http://www.classics.upenn.edu/myth/content/tools/media/0000698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" y="1268760"/>
            <a:ext cx="7675486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upload.wikimedia.org/wikipedia/commons/thumb/e/e9/Domus_romana_Vector002.svg/2000px-Domus_romana_Vector0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204227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971600" y="1556791"/>
            <a:ext cx="424847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hr-HR" sz="5400" b="1" dirty="0">
                <a:ln/>
                <a:solidFill>
                  <a:schemeClr val="accent3"/>
                </a:solidFill>
                <a:ea typeface="+mj-ea"/>
                <a:cs typeface="+mj-cs"/>
              </a:rPr>
              <a:t>DOMUS</a:t>
            </a:r>
          </a:p>
        </p:txBody>
      </p:sp>
    </p:spTree>
    <p:extLst>
      <p:ext uri="{BB962C8B-B14F-4D97-AF65-F5344CB8AC3E}">
        <p14:creationId xmlns:p14="http://schemas.microsoft.com/office/powerpoint/2010/main" val="18273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</a:rPr>
              <a:t>TABERNA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512" y="2934494"/>
            <a:ext cx="2466975" cy="1857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81000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  <a:latin typeface="Adobe Garamond Pro" pitchFamily="18" charset="-18"/>
              </a:rPr>
              <a:t>VESTIBULUM</a:t>
            </a:r>
            <a:endParaRPr lang="hr-HR" b="1" dirty="0">
              <a:ln/>
              <a:solidFill>
                <a:schemeClr val="accent3"/>
              </a:solidFill>
              <a:latin typeface="Adobe Garamond Pro" pitchFamily="18" charset="-1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9109"/>
            <a:ext cx="4040188" cy="269884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6622" y="2409903"/>
            <a:ext cx="2298580" cy="21572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</a:rPr>
              <a:t>ATRIUM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0607"/>
            <a:ext cx="5976664" cy="459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971600" y="2060848"/>
            <a:ext cx="21602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dobe Fan Heiti Std B" pitchFamily="34" charset="-128"/>
                <a:ea typeface="Adobe Fan Heiti Std B" pitchFamily="34" charset="-128"/>
              </a:rPr>
              <a:t>lararium</a:t>
            </a:r>
            <a:endParaRPr lang="hr-HR" dirty="0">
              <a:latin typeface="Adobe Fan Heiti Std B" pitchFamily="34" charset="-128"/>
              <a:ea typeface="Adobe Fan Heiti Std B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43608" y="4509121"/>
            <a:ext cx="30243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01317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impluvium</a:t>
            </a:r>
            <a:endParaRPr lang="hr-HR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83968" y="980728"/>
            <a:ext cx="2664296" cy="97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60232" y="63826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compluvium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24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cientvine.com/avimage/DOMUS/t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996953"/>
            <a:ext cx="3602783" cy="2769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8" name="Picture 4" descr="http://www.ancientvine.com/avimage/DOMUS/ta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90053"/>
            <a:ext cx="5042943" cy="38759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</a:rPr>
              <a:t>TABLINUM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</a:rPr>
              <a:t>TRICLINIUM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170" name="Picture 2" descr="http://www.ancientvine.com/avimage/DOMUS/din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484784"/>
            <a:ext cx="6123063" cy="4706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</a:rPr>
              <a:t>CUBICULUM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194" name="Picture 2" descr="http://pages.uoregon.edu/jnicols/Rom-pix/rep-pix/boscoreale_cubiculum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1" y="1196752"/>
            <a:ext cx="5175847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IWuPI7geUIk/T57et_dN0OI/AAAAAAAAAJs/ecSJ800J2pY/s1600/100_7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816424" cy="286231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</a:rPr>
              <a:t>CULINA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https://s3.amazonaws.com/aworlds_media/ibase_1/00/11/56/00115683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268760"/>
            <a:ext cx="6699127" cy="5148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746</TotalTime>
  <Words>29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DOMUS - INSULA - VILLA  </vt:lpstr>
      <vt:lpstr>PowerPoint Presentation</vt:lpstr>
      <vt:lpstr>TABERNA</vt:lpstr>
      <vt:lpstr>VESTIBULUM</vt:lpstr>
      <vt:lpstr>ATRIUM</vt:lpstr>
      <vt:lpstr>TABLINUM</vt:lpstr>
      <vt:lpstr>TRICLINIUM</vt:lpstr>
      <vt:lpstr>CUBICULUM</vt:lpstr>
      <vt:lpstr>CULINA</vt:lpstr>
      <vt:lpstr>PERISTYLUM</vt:lpstr>
      <vt:lpstr>LATRINA</vt:lpstr>
      <vt:lpstr>INSULA</vt:lpstr>
      <vt:lpstr>PowerPoint Presentation</vt:lpstr>
      <vt:lpstr>VILLA RUSTICA</vt:lpstr>
      <vt:lpstr>PowerPoint Presentation</vt:lpstr>
      <vt:lpstr>VILLA SUBURBANA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DOMUS - INSULA - VILLA</dc:title>
  <dc:creator>Vrsa</dc:creator>
  <cp:lastModifiedBy>Vrsa</cp:lastModifiedBy>
  <cp:revision>21</cp:revision>
  <dcterms:created xsi:type="dcterms:W3CDTF">2015-01-27T10:31:14Z</dcterms:created>
  <dcterms:modified xsi:type="dcterms:W3CDTF">2015-02-06T07:17:52Z</dcterms:modified>
</cp:coreProperties>
</file>